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2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a5c421d5554e27" /><Relationship Type="http://schemas.openxmlformats.org/officeDocument/2006/relationships/extended-properties" Target="/docProps/app.xml" Id="Recdf6eb1946b4a1b" /><Relationship Type="http://schemas.openxmlformats.org/officeDocument/2006/relationships/officeDocument" Target="/ppt/presentation.xml" Id="Re51d5137585f4b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19738487c8c4265"/>
  </p:sldMasterIdLst>
  <p:notesMasterIdLst>
    <p:notesMasterId xmlns:r="http://schemas.openxmlformats.org/officeDocument/2006/relationships" r:id="Rb5d13346911545bd"/>
  </p:notesMasterIdLst>
  <p:sldIdLst>
    <p:sldId xmlns:r="http://schemas.openxmlformats.org/officeDocument/2006/relationships" id="256" r:id="R6b59a95496b3416b"/>
    <p:sldId xmlns:r="http://schemas.openxmlformats.org/officeDocument/2006/relationships" id="257" r:id="Rbf6c8ca1788d4e97"/>
    <p:sldId xmlns:r="http://schemas.openxmlformats.org/officeDocument/2006/relationships" id="258" r:id="R036e00a0ff9d452d"/>
    <p:sldId xmlns:r="http://schemas.openxmlformats.org/officeDocument/2006/relationships" id="259" r:id="Rbcef29e543c142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45d23613b545c9" /><Relationship Type="http://schemas.openxmlformats.org/officeDocument/2006/relationships/slideMaster" Target="/ppt/slideMasters/slideMaster1.xml" Id="Rc19738487c8c4265" /><Relationship Type="http://schemas.openxmlformats.org/officeDocument/2006/relationships/notesMaster" Target="/ppt/notesMasters/notesMaster1.xml" Id="Rb5d13346911545bd" /><Relationship Type="http://schemas.openxmlformats.org/officeDocument/2006/relationships/presProps" Target="/ppt/presProps.xml" Id="Raf1108eb80864262" /><Relationship Type="http://schemas.openxmlformats.org/officeDocument/2006/relationships/tableStyles" Target="/ppt/tableStyles.xml" Id="R2ccd590cad95473c" /><Relationship Type="http://schemas.openxmlformats.org/officeDocument/2006/relationships/slide" Target="/ppt/slides/slide1.xml" Id="R6b59a95496b3416b" /><Relationship Type="http://schemas.openxmlformats.org/officeDocument/2006/relationships/slide" Target="/ppt/slides/slide2.xml" Id="Rbf6c8ca1788d4e97" /><Relationship Type="http://schemas.openxmlformats.org/officeDocument/2006/relationships/slide" Target="/ppt/slides/slide3.xml" Id="R036e00a0ff9d452d" /><Relationship Type="http://schemas.openxmlformats.org/officeDocument/2006/relationships/slide" Target="/ppt/slides/slide4.xml" Id="Rbcef29e543c142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ac63bf00ab46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f4258fb9b23499a" /><Relationship Type="http://schemas.openxmlformats.org/officeDocument/2006/relationships/notesMaster" Target="/ppt/notesMasters/notesMaster1.xml" Id="R7f70f21e7b8740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84e4f1164f49df" /><Relationship Type="http://schemas.openxmlformats.org/officeDocument/2006/relationships/notesMaster" Target="/ppt/notesMasters/notesMaster1.xml" Id="R1d26536eb42746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ee86be64ed4658" /><Relationship Type="http://schemas.openxmlformats.org/officeDocument/2006/relationships/notesMaster" Target="/ppt/notesMasters/notesMaster1.xml" Id="Rca820a1a8ed849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80bad92ecdf4ab8" /><Relationship Type="http://schemas.openxmlformats.org/officeDocument/2006/relationships/notesMaster" Target="/ppt/notesMasters/notesMaster1.xml" Id="R162350bec32d4d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bfe5b0863643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cb90ff6dcf4b39" /><Relationship Type="http://schemas.openxmlformats.org/officeDocument/2006/relationships/slideLayout" Target="/ppt/slideLayouts/slideLayout1.xml" Id="R7c06f0e8ce2047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c06f0e8ce2047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2eb0eb4094dc3" /><Relationship Type="http://schemas.openxmlformats.org/officeDocument/2006/relationships/notesSlide" Target="/ppt/notesSlides/notesSlide1.xml" Id="Rac1bd260a7ef452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d6c75a45834119" /><Relationship Type="http://schemas.openxmlformats.org/officeDocument/2006/relationships/chart" Target="/ppt/slides/charts/chart1.xml" Id="R4c398c2845c04f0f" /><Relationship Type="http://schemas.openxmlformats.org/officeDocument/2006/relationships/notesSlide" Target="/ppt/notesSlides/notesSlide2.xml" Id="R4118bd22113344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7baea6051402e" /><Relationship Type="http://schemas.openxmlformats.org/officeDocument/2006/relationships/chart" Target="/ppt/slides/charts/chart2.xml" Id="Rf08770395b4446ee" /><Relationship Type="http://schemas.openxmlformats.org/officeDocument/2006/relationships/notesSlide" Target="/ppt/notesSlides/notesSlide3.xml" Id="R58429029620d49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8f3ff7843c4fc8" /><Relationship Type="http://schemas.openxmlformats.org/officeDocument/2006/relationships/notesSlide" Target="/ppt/notesSlides/notesSlide4.xml" Id="R170a4266cc8244e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发布量</c:v>
          </c:tx>
          <c:spPr>
            <a:solidFill xmlns:a="http://schemas.openxmlformats.org/drawingml/2006/main">
              <a:srgbClr val="0AB4B9"/>
            </a:solidFill>
          </c:spPr>
          <c:cat>
            <c:strRef>
              <c:f>'Chart Data'!$A$2:$A$5</c:f>
              <c:strCache>
                <c:ptCount val="4"/>
                <c:pt idx="0">
                  <c:v>短视频</c:v>
                </c:pt>
                <c:pt idx="1">
                  <c:v>图文</c:v>
                </c:pt>
                <c:pt idx="2">
                  <c:v>直播切片</c:v>
                </c:pt>
                <c:pt idx="3">
                  <c:v>客户案例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18</c:v>
                </c:pt>
                <c:pt idx="1">
                  <c:v>12</c:v>
                </c:pt>
                <c:pt idx="2">
                  <c:v>9</c:v>
                </c:pt>
                <c:pt idx="3">
                  <c:v>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doughnutChart>
        <c:ser>
          <c:idx val="0"/>
          <c:order val="0"/>
          <c:tx>
            <c:v>占比</c:v>
          </c:tx>
          <c:cat>
            <c:strRef>
              <c:f>'Chart Data'!$A$2:$A$5</c:f>
              <c:strCache>
                <c:ptCount val="4"/>
                <c:pt idx="0">
                  <c:v>教程</c:v>
                </c:pt>
                <c:pt idx="1">
                  <c:v>案例</c:v>
                </c:pt>
                <c:pt idx="2">
                  <c:v>观点</c:v>
                </c:pt>
                <c:pt idx="3">
                  <c:v>问答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42</c:v>
                </c:pt>
                <c:pt idx="1">
                  <c:v>24</c:v>
                </c:pt>
                <c:pt idx="2">
                  <c:v>20</c:v>
                </c:pt>
                <c:pt idx="3">
                  <c:v>14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Microsoft YaHei"/>
                  <a:ea typeface="Microsoft YaHei"/>
                  <a:cs typeface="Microsoft YaHei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doughnutChart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Microsoft YaHei"/>
              <a:ea typeface="Microsoft YaHei"/>
              <a:cs typeface="Microsoft YaHei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6F6F1C-59AB-4527-B30B-AD15A2A3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B4B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A73F10-94C7-4252-B350-706886AE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38250"/>
            <a:ext cx="695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AI 内容运营月度复盘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CA79DB-9AB8-41F7-94B6-3953C1053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9075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AB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AB4B9"/>
                </a:solidFill>
                <a:latin typeface="Microsoft YaHei"/>
                <a:ea typeface="Microsoft YaHei"/>
                <a:cs typeface="Microsoft YaHei"/>
              </a:rPr>
              <a:t>从内容表现到下月行动安排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5A5A52-7F80-4BC9-A9E7-DDA807272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48000"/>
            <a:ext cx="40957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AB4B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8D6484-9DA1-4B28-9DD1-8E669978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48000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可编辑 PPT 教学示例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2E94A5-1DC2-4F64-A621-3E7C944DD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81425"/>
            <a:ext cx="600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示例目标：演示资料整理、大纲搭建、页面生成与检查修改的完整结果。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8D34B6-5DC8-45D0-9C0C-5741250E4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914400"/>
            <a:ext cx="2857500" cy="47244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68CC29-0CF4-42DA-A27D-EEBA85DD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1352550"/>
            <a:ext cx="190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063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578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578E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78B99-5C55-48ED-8BBC-D0A68EE6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1866900"/>
            <a:ext cx="190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整理资料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00382B-7309-4181-B418-53796431D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628900"/>
            <a:ext cx="190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063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AB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0AB4B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EA861A-76CD-4E69-85FB-7520933D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143250"/>
            <a:ext cx="190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搭建大纲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F4B7F0-FE2D-4027-BCA1-9CA2C2D9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905250"/>
            <a:ext cx="190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063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96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F962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6142B9-054C-4FE0-9B40-7C40DF8E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4196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生成与修改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81A26-BB3F-4767-A651-D6D3D4FF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教学示例  |  数据为排版与练习用的示例值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1089A4-E5CA-4117-9ECF-CA09C387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214258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FECC9A-1952-4A54-8A49-9E2D68E8D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666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本月内容表现概览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D133D2-9FE2-45A0-AFBD-42C2E267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85850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示例数据，用于演示图表编辑与汇报表达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mlns:a="http://schemas.openxmlformats.org/drawingml/2006/main" x="704850" y="1714500"/>
          <a:ext xmlns:a="http://schemas.openxmlformats.org/drawingml/2006/main" cx="676275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c398c2845c04f0f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6032BA-DE10-4A52-A46A-2EB037252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80975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B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AB4B9"/>
                </a:solidFill>
                <a:latin typeface="Microsoft YaHei"/>
                <a:ea typeface="Microsoft YaHei"/>
                <a:cs typeface="Microsoft YaHei"/>
              </a:rPr>
              <a:t>观察结论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7B56AF-F33F-4C82-82CD-49D568BD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43150"/>
            <a:ext cx="304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短视频发布最多，适合继续维持稳定节奏。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10E7F5-FA04-4561-888A-6202B4A28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52800"/>
            <a:ext cx="3048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客户案例数量偏少，下月可优先补齐可公开的素材。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FD5499-8DA2-46B4-99EE-A4DED3970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67250"/>
            <a:ext cx="304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图表与文字都可在 PowerPoint 中继续编辑。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2426B0-3CC4-4B07-9075-808788EA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教学示例  |  数据为排版与练习用的示例值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6EF119-C4AB-4549-B056-7BC68FD16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57025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079406-3A23-49F4-8745-DFC32895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666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内容结构复盘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2DF0BC-E39F-4F27-86B2-EA809555F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85850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不同内容类型在示例数据中的占比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762000" y="1619250"/>
          <a:ext xmlns:a="http://schemas.openxmlformats.org/drawingml/2006/main" cx="5334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08770395b4446ee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7E57C-918E-41EA-BBCD-221C631E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1676400"/>
            <a:ext cx="4476750" cy="3733800"/>
          </a:xfrm>
          <a:prstGeom xmlns:a="http://schemas.openxmlformats.org/drawingml/2006/main" prst="roundRect">
            <a:avLst>
              <a:gd name="adj" fmla="val 20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85037B-84D4-4C1E-A7ED-67FEED644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383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578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2578ED"/>
                </a:solidFill>
                <a:latin typeface="Microsoft YaHei"/>
                <a:ea typeface="Microsoft YaHei"/>
                <a:cs typeface="Microsoft YaHei"/>
              </a:rPr>
              <a:t>后续调整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D35B7-6395-4A67-9874-284C0233F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647950"/>
            <a:ext cx="3390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教程内容保留主体，不压缩具体步骤。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CBA486-AF87-4C76-9E91-3C0D64E3C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524250"/>
            <a:ext cx="33909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案例页补充输入材料和完成结果，方便客户看懂。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5834C5-0B8A-4066-BC02-B0740AE5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572000"/>
            <a:ext cx="3390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问答页收集重复问题，下次可直接复用。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ECAF82-76DE-40DF-B5DE-B4712072D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教学示例  |  数据为排版与练习用的示例值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D5E3BD-8856-4250-B133-6236B2C95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151099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8FA88A-B44E-4119-A83C-FB0DEDAF0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666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下月工作安排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AAE2C-2F00-4AD6-8574-2B707DCE0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95450"/>
            <a:ext cx="685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0AB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AB4B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E4DE63-F3C5-44A4-83FE-ACAA0620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69545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补齐案例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5BD5BC-8BDC-4831-9842-71EF328A1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95450"/>
            <a:ext cx="619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整理 3 个可公开的真实项目，统一注明背景与结果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151333-27B4-485D-9034-FCAA93A15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628900"/>
            <a:ext cx="9334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C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E94C23-35F2-4274-9BCE-34754CB68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48000"/>
            <a:ext cx="685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578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78E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7B2B47-118D-4F38-B101-D5787B8AA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480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稳定视频节奏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67BDCB-9D64-4085-ACC3-8C83EDC5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048000"/>
            <a:ext cx="619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每周完成选题、脚本、成片和复盘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738EEE-3B1D-4EF3-A6F0-29CE44779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981450"/>
            <a:ext cx="9334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CF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0CC60C-9E91-45B3-A0E0-EFAB43400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685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96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F962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EA1B8-EB4F-4C7E-913C-14D8E8C79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0055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A3456"/>
                </a:solidFill>
                <a:latin typeface="Microsoft YaHei"/>
                <a:ea typeface="Microsoft YaHei"/>
                <a:cs typeface="Microsoft YaHei"/>
              </a:rPr>
              <a:t>复用常见问答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DD9035-62BF-4E05-8057-06421960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400550"/>
            <a:ext cx="619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把课程中的高频问题整理成简明说明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D1C303-740A-453D-B1B0-B90EF6D9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334000"/>
            <a:ext cx="9334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CF2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5306A9-67CF-40BC-BBDE-6935FACA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5715000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AB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AB4B9"/>
                </a:solidFill>
                <a:latin typeface="Microsoft YaHei"/>
                <a:ea typeface="Microsoft YaHei"/>
                <a:cs typeface="Microsoft YaHei"/>
              </a:rPr>
              <a:t>以上内容可换成自己的项目资料，继续修改标题、图表和行动项。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1D47A3-DF60-4DD3-8DB8-57AFD755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教学示例  |  数据为排版与练习用的示例值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E1F687-EBCD-44D0-88D2-A3D615849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38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88B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550072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2026-09-13T01:32:00.1380000Z</dcterms:created>
  <dcterms:modified xsi:type="dcterms:W3CDTF">2026-09-13T01:32:00.1380000Z</dcterms:modified>
</coreProperties>
</file>